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758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0602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71331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3392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401395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9885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062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0179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9652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91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3286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5992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17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02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1886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0858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1D2AC-2AF7-43A8-9C2A-F95A80DDD5AC}" type="datetimeFigureOut">
              <a:rPr lang="ru-RU" smtClean="0"/>
              <a:pPr/>
              <a:t>01.10.2017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E87A5AA-4E00-467A-9F88-A1B82C4127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457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4338479"/>
            <a:ext cx="10668000" cy="23876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2060"/>
                </a:solidFill>
              </a:rPr>
              <a:t> </a:t>
            </a:r>
            <a: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  <a:t>Утро наступило.</a:t>
            </a:r>
            <a:b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8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Солнышко </a:t>
            </a:r>
            <a: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  <a:t>смеется,</a:t>
            </a:r>
            <a:b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8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Потому </a:t>
            </a:r>
            <a: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  <a:t>что вместе нам </a:t>
            </a:r>
            <a:b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sz="80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Весело </a:t>
            </a:r>
            <a:r>
              <a:rPr lang="ru-RU" sz="8000" dirty="0">
                <a:solidFill>
                  <a:srgbClr val="002060"/>
                </a:solidFill>
                <a:latin typeface="Monotype Corsiva" panose="03010101010201010101" pitchFamily="66" charset="0"/>
              </a:rPr>
              <a:t>живется</a:t>
            </a:r>
            <a:r>
              <a:rPr lang="ru-RU" sz="8000" dirty="0">
                <a:solidFill>
                  <a:srgbClr val="002060"/>
                </a:solidFill>
              </a:rPr>
              <a:t>.</a:t>
            </a:r>
            <a:br>
              <a:rPr lang="ru-RU" sz="8000" dirty="0">
                <a:solidFill>
                  <a:srgbClr val="002060"/>
                </a:solidFill>
              </a:rPr>
            </a:br>
            <a:endParaRPr lang="ru-RU" sz="8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626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1" y="990600"/>
            <a:ext cx="11430000" cy="4828209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3894377 w 11308080"/>
              <a:gd name="connsiteY0" fmla="*/ 4331365 h 4351338"/>
              <a:gd name="connsiteX1" fmla="*/ 3773506 w 11308080"/>
              <a:gd name="connsiteY1" fmla="*/ 4452236 h 4351338"/>
              <a:gd name="connsiteX2" fmla="*/ 3652635 w 11308080"/>
              <a:gd name="connsiteY2" fmla="*/ 4331365 h 4351338"/>
              <a:gd name="connsiteX3" fmla="*/ 3773506 w 11308080"/>
              <a:gd name="connsiteY3" fmla="*/ 4210494 h 4351338"/>
              <a:gd name="connsiteX4" fmla="*/ 3894377 w 11308080"/>
              <a:gd name="connsiteY4" fmla="*/ 4331365 h 4351338"/>
              <a:gd name="connsiteX0" fmla="*/ 3989358 w 11308080"/>
              <a:gd name="connsiteY0" fmla="*/ 4361043 h 4351338"/>
              <a:gd name="connsiteX1" fmla="*/ 3747617 w 11308080"/>
              <a:gd name="connsiteY1" fmla="*/ 4602784 h 4351338"/>
              <a:gd name="connsiteX2" fmla="*/ 3505876 w 11308080"/>
              <a:gd name="connsiteY2" fmla="*/ 4361043 h 4351338"/>
              <a:gd name="connsiteX3" fmla="*/ 3747617 w 11308080"/>
              <a:gd name="connsiteY3" fmla="*/ 4119302 h 4351338"/>
              <a:gd name="connsiteX4" fmla="*/ 3989358 w 11308080"/>
              <a:gd name="connsiteY4" fmla="*/ 4361043 h 4351338"/>
              <a:gd name="connsiteX0" fmla="*/ 4243253 w 11308080"/>
              <a:gd name="connsiteY0" fmla="*/ 4208554 h 4351338"/>
              <a:gd name="connsiteX1" fmla="*/ 3880641 w 11308080"/>
              <a:gd name="connsiteY1" fmla="*/ 4571166 h 4351338"/>
              <a:gd name="connsiteX2" fmla="*/ 3518029 w 11308080"/>
              <a:gd name="connsiteY2" fmla="*/ 4208554 h 4351338"/>
              <a:gd name="connsiteX3" fmla="*/ 3880641 w 11308080"/>
              <a:gd name="connsiteY3" fmla="*/ 3845942 h 4351338"/>
              <a:gd name="connsiteX4" fmla="*/ 4243253 w 11308080"/>
              <a:gd name="connsiteY4" fmla="*/ 4208554 h 4351338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5555"/>
              <a:gd name="connsiteX1" fmla="*/ 5659 w 43256"/>
              <a:gd name="connsiteY1" fmla="*/ 6766 h 45555"/>
              <a:gd name="connsiteX2" fmla="*/ 14041 w 43256"/>
              <a:gd name="connsiteY2" fmla="*/ 5061 h 45555"/>
              <a:gd name="connsiteX3" fmla="*/ 22492 w 43256"/>
              <a:gd name="connsiteY3" fmla="*/ 3291 h 45555"/>
              <a:gd name="connsiteX4" fmla="*/ 25785 w 43256"/>
              <a:gd name="connsiteY4" fmla="*/ 59 h 45555"/>
              <a:gd name="connsiteX5" fmla="*/ 29869 w 43256"/>
              <a:gd name="connsiteY5" fmla="*/ 2340 h 45555"/>
              <a:gd name="connsiteX6" fmla="*/ 35499 w 43256"/>
              <a:gd name="connsiteY6" fmla="*/ 549 h 45555"/>
              <a:gd name="connsiteX7" fmla="*/ 38354 w 43256"/>
              <a:gd name="connsiteY7" fmla="*/ 5435 h 45555"/>
              <a:gd name="connsiteX8" fmla="*/ 42018 w 43256"/>
              <a:gd name="connsiteY8" fmla="*/ 10177 h 45555"/>
              <a:gd name="connsiteX9" fmla="*/ 41854 w 43256"/>
              <a:gd name="connsiteY9" fmla="*/ 15319 h 45555"/>
              <a:gd name="connsiteX10" fmla="*/ 43052 w 43256"/>
              <a:gd name="connsiteY10" fmla="*/ 23181 h 45555"/>
              <a:gd name="connsiteX11" fmla="*/ 37440 w 43256"/>
              <a:gd name="connsiteY11" fmla="*/ 30063 h 45555"/>
              <a:gd name="connsiteX12" fmla="*/ 35431 w 43256"/>
              <a:gd name="connsiteY12" fmla="*/ 35960 h 45555"/>
              <a:gd name="connsiteX13" fmla="*/ 28591 w 43256"/>
              <a:gd name="connsiteY13" fmla="*/ 36674 h 45555"/>
              <a:gd name="connsiteX14" fmla="*/ 23703 w 43256"/>
              <a:gd name="connsiteY14" fmla="*/ 42965 h 45555"/>
              <a:gd name="connsiteX15" fmla="*/ 16516 w 43256"/>
              <a:gd name="connsiteY15" fmla="*/ 39125 h 45555"/>
              <a:gd name="connsiteX16" fmla="*/ 5840 w 43256"/>
              <a:gd name="connsiteY16" fmla="*/ 35331 h 45555"/>
              <a:gd name="connsiteX17" fmla="*/ 1146 w 43256"/>
              <a:gd name="connsiteY17" fmla="*/ 31109 h 45555"/>
              <a:gd name="connsiteX18" fmla="*/ 2149 w 43256"/>
              <a:gd name="connsiteY18" fmla="*/ 25410 h 45555"/>
              <a:gd name="connsiteX19" fmla="*/ 31 w 43256"/>
              <a:gd name="connsiteY19" fmla="*/ 19563 h 45555"/>
              <a:gd name="connsiteX20" fmla="*/ 3899 w 43256"/>
              <a:gd name="connsiteY20" fmla="*/ 14366 h 45555"/>
              <a:gd name="connsiteX21" fmla="*/ 3936 w 43256"/>
              <a:gd name="connsiteY21" fmla="*/ 14229 h 45555"/>
              <a:gd name="connsiteX0" fmla="*/ 3903800 w 11322738"/>
              <a:gd name="connsiteY0" fmla="*/ 4317163 h 4588582"/>
              <a:gd name="connsiteX1" fmla="*/ 3782929 w 11322738"/>
              <a:gd name="connsiteY1" fmla="*/ 4438034 h 4588582"/>
              <a:gd name="connsiteX2" fmla="*/ 3662058 w 11322738"/>
              <a:gd name="connsiteY2" fmla="*/ 4317163 h 4588582"/>
              <a:gd name="connsiteX3" fmla="*/ 3782929 w 11322738"/>
              <a:gd name="connsiteY3" fmla="*/ 4196292 h 4588582"/>
              <a:gd name="connsiteX4" fmla="*/ 3903800 w 11322738"/>
              <a:gd name="connsiteY4" fmla="*/ 4317163 h 4588582"/>
              <a:gd name="connsiteX0" fmla="*/ 3998781 w 11322738"/>
              <a:gd name="connsiteY0" fmla="*/ 4346841 h 4588582"/>
              <a:gd name="connsiteX1" fmla="*/ 3757040 w 11322738"/>
              <a:gd name="connsiteY1" fmla="*/ 4588582 h 4588582"/>
              <a:gd name="connsiteX2" fmla="*/ 3515299 w 11322738"/>
              <a:gd name="connsiteY2" fmla="*/ 4346841 h 4588582"/>
              <a:gd name="connsiteX3" fmla="*/ 3757040 w 11322738"/>
              <a:gd name="connsiteY3" fmla="*/ 4105100 h 4588582"/>
              <a:gd name="connsiteX4" fmla="*/ 3998781 w 11322738"/>
              <a:gd name="connsiteY4" fmla="*/ 4346841 h 4588582"/>
              <a:gd name="connsiteX0" fmla="*/ 4252676 w 11322738"/>
              <a:gd name="connsiteY0" fmla="*/ 4194352 h 4588582"/>
              <a:gd name="connsiteX1" fmla="*/ 3890064 w 11322738"/>
              <a:gd name="connsiteY1" fmla="*/ 4556964 h 4588582"/>
              <a:gd name="connsiteX2" fmla="*/ 3527452 w 11322738"/>
              <a:gd name="connsiteY2" fmla="*/ 4194352 h 4588582"/>
              <a:gd name="connsiteX3" fmla="*/ 3890064 w 11322738"/>
              <a:gd name="connsiteY3" fmla="*/ 3831740 h 4588582"/>
              <a:gd name="connsiteX4" fmla="*/ 4252676 w 11322738"/>
              <a:gd name="connsiteY4" fmla="*/ 4194352 h 4588582"/>
              <a:gd name="connsiteX0" fmla="*/ 4729 w 43256"/>
              <a:gd name="connsiteY0" fmla="*/ 26036 h 45555"/>
              <a:gd name="connsiteX1" fmla="*/ 2196 w 43256"/>
              <a:gd name="connsiteY1" fmla="*/ 25239 h 45555"/>
              <a:gd name="connsiteX2" fmla="*/ 6964 w 43256"/>
              <a:gd name="connsiteY2" fmla="*/ 34758 h 45555"/>
              <a:gd name="connsiteX3" fmla="*/ 5856 w 43256"/>
              <a:gd name="connsiteY3" fmla="*/ 35139 h 45555"/>
              <a:gd name="connsiteX4" fmla="*/ 16514 w 43256"/>
              <a:gd name="connsiteY4" fmla="*/ 38949 h 45555"/>
              <a:gd name="connsiteX5" fmla="*/ 15846 w 43256"/>
              <a:gd name="connsiteY5" fmla="*/ 37209 h 45555"/>
              <a:gd name="connsiteX6" fmla="*/ 28863 w 43256"/>
              <a:gd name="connsiteY6" fmla="*/ 34610 h 45555"/>
              <a:gd name="connsiteX7" fmla="*/ 28596 w 43256"/>
              <a:gd name="connsiteY7" fmla="*/ 36519 h 45555"/>
              <a:gd name="connsiteX8" fmla="*/ 34165 w 43256"/>
              <a:gd name="connsiteY8" fmla="*/ 22813 h 45555"/>
              <a:gd name="connsiteX9" fmla="*/ 39396 w 43256"/>
              <a:gd name="connsiteY9" fmla="*/ 34791 h 45555"/>
              <a:gd name="connsiteX10" fmla="*/ 41834 w 43256"/>
              <a:gd name="connsiteY10" fmla="*/ 15213 h 45555"/>
              <a:gd name="connsiteX11" fmla="*/ 40386 w 43256"/>
              <a:gd name="connsiteY11" fmla="*/ 17889 h 45555"/>
              <a:gd name="connsiteX12" fmla="*/ 38360 w 43256"/>
              <a:gd name="connsiteY12" fmla="*/ 5285 h 45555"/>
              <a:gd name="connsiteX13" fmla="*/ 38436 w 43256"/>
              <a:gd name="connsiteY13" fmla="*/ 6549 h 45555"/>
              <a:gd name="connsiteX14" fmla="*/ 29114 w 43256"/>
              <a:gd name="connsiteY14" fmla="*/ 3811 h 45555"/>
              <a:gd name="connsiteX15" fmla="*/ 29856 w 43256"/>
              <a:gd name="connsiteY15" fmla="*/ 2199 h 45555"/>
              <a:gd name="connsiteX16" fmla="*/ 22177 w 43256"/>
              <a:gd name="connsiteY16" fmla="*/ 4579 h 45555"/>
              <a:gd name="connsiteX17" fmla="*/ 22536 w 43256"/>
              <a:gd name="connsiteY17" fmla="*/ 3189 h 45555"/>
              <a:gd name="connsiteX18" fmla="*/ 14036 w 43256"/>
              <a:gd name="connsiteY18" fmla="*/ 5051 h 45555"/>
              <a:gd name="connsiteX19" fmla="*/ 15336 w 43256"/>
              <a:gd name="connsiteY19" fmla="*/ 6399 h 45555"/>
              <a:gd name="connsiteX20" fmla="*/ 4163 w 43256"/>
              <a:gd name="connsiteY20" fmla="*/ 15648 h 45555"/>
              <a:gd name="connsiteX21" fmla="*/ 3936 w 43256"/>
              <a:gd name="connsiteY21" fmla="*/ 14229 h 45555"/>
              <a:gd name="connsiteX0" fmla="*/ 3936 w 43256"/>
              <a:gd name="connsiteY0" fmla="*/ 14229 h 45555"/>
              <a:gd name="connsiteX1" fmla="*/ 5659 w 43256"/>
              <a:gd name="connsiteY1" fmla="*/ 6766 h 45555"/>
              <a:gd name="connsiteX2" fmla="*/ 14041 w 43256"/>
              <a:gd name="connsiteY2" fmla="*/ 5061 h 45555"/>
              <a:gd name="connsiteX3" fmla="*/ 22492 w 43256"/>
              <a:gd name="connsiteY3" fmla="*/ 3291 h 45555"/>
              <a:gd name="connsiteX4" fmla="*/ 25785 w 43256"/>
              <a:gd name="connsiteY4" fmla="*/ 59 h 45555"/>
              <a:gd name="connsiteX5" fmla="*/ 29869 w 43256"/>
              <a:gd name="connsiteY5" fmla="*/ 2340 h 45555"/>
              <a:gd name="connsiteX6" fmla="*/ 35499 w 43256"/>
              <a:gd name="connsiteY6" fmla="*/ 549 h 45555"/>
              <a:gd name="connsiteX7" fmla="*/ 38354 w 43256"/>
              <a:gd name="connsiteY7" fmla="*/ 5435 h 45555"/>
              <a:gd name="connsiteX8" fmla="*/ 42018 w 43256"/>
              <a:gd name="connsiteY8" fmla="*/ 10177 h 45555"/>
              <a:gd name="connsiteX9" fmla="*/ 41854 w 43256"/>
              <a:gd name="connsiteY9" fmla="*/ 15319 h 45555"/>
              <a:gd name="connsiteX10" fmla="*/ 43052 w 43256"/>
              <a:gd name="connsiteY10" fmla="*/ 23181 h 45555"/>
              <a:gd name="connsiteX11" fmla="*/ 37440 w 43256"/>
              <a:gd name="connsiteY11" fmla="*/ 30063 h 45555"/>
              <a:gd name="connsiteX12" fmla="*/ 35431 w 43256"/>
              <a:gd name="connsiteY12" fmla="*/ 35960 h 45555"/>
              <a:gd name="connsiteX13" fmla="*/ 28591 w 43256"/>
              <a:gd name="connsiteY13" fmla="*/ 36674 h 45555"/>
              <a:gd name="connsiteX14" fmla="*/ 23703 w 43256"/>
              <a:gd name="connsiteY14" fmla="*/ 42965 h 45555"/>
              <a:gd name="connsiteX15" fmla="*/ 16516 w 43256"/>
              <a:gd name="connsiteY15" fmla="*/ 39125 h 45555"/>
              <a:gd name="connsiteX16" fmla="*/ 5840 w 43256"/>
              <a:gd name="connsiteY16" fmla="*/ 35331 h 45555"/>
              <a:gd name="connsiteX17" fmla="*/ 1146 w 43256"/>
              <a:gd name="connsiteY17" fmla="*/ 31109 h 45555"/>
              <a:gd name="connsiteX18" fmla="*/ 2149 w 43256"/>
              <a:gd name="connsiteY18" fmla="*/ 25410 h 45555"/>
              <a:gd name="connsiteX19" fmla="*/ 31 w 43256"/>
              <a:gd name="connsiteY19" fmla="*/ 19563 h 45555"/>
              <a:gd name="connsiteX20" fmla="*/ 3899 w 43256"/>
              <a:gd name="connsiteY20" fmla="*/ 14366 h 45555"/>
              <a:gd name="connsiteX21" fmla="*/ 3936 w 43256"/>
              <a:gd name="connsiteY21" fmla="*/ 14229 h 45555"/>
              <a:gd name="connsiteX0" fmla="*/ 3903800 w 11322738"/>
              <a:gd name="connsiteY0" fmla="*/ 4317163 h 4588582"/>
              <a:gd name="connsiteX1" fmla="*/ 3782929 w 11322738"/>
              <a:gd name="connsiteY1" fmla="*/ 4438034 h 4588582"/>
              <a:gd name="connsiteX2" fmla="*/ 3662058 w 11322738"/>
              <a:gd name="connsiteY2" fmla="*/ 4317163 h 4588582"/>
              <a:gd name="connsiteX3" fmla="*/ 3782929 w 11322738"/>
              <a:gd name="connsiteY3" fmla="*/ 4196292 h 4588582"/>
              <a:gd name="connsiteX4" fmla="*/ 3903800 w 11322738"/>
              <a:gd name="connsiteY4" fmla="*/ 4317163 h 4588582"/>
              <a:gd name="connsiteX0" fmla="*/ 3998781 w 11322738"/>
              <a:gd name="connsiteY0" fmla="*/ 4346841 h 4588582"/>
              <a:gd name="connsiteX1" fmla="*/ 3757040 w 11322738"/>
              <a:gd name="connsiteY1" fmla="*/ 4588582 h 4588582"/>
              <a:gd name="connsiteX2" fmla="*/ 3515299 w 11322738"/>
              <a:gd name="connsiteY2" fmla="*/ 4346841 h 4588582"/>
              <a:gd name="connsiteX3" fmla="*/ 3757040 w 11322738"/>
              <a:gd name="connsiteY3" fmla="*/ 4105100 h 4588582"/>
              <a:gd name="connsiteX4" fmla="*/ 3998781 w 11322738"/>
              <a:gd name="connsiteY4" fmla="*/ 4346841 h 4588582"/>
              <a:gd name="connsiteX0" fmla="*/ 4252676 w 11322738"/>
              <a:gd name="connsiteY0" fmla="*/ 4194352 h 4588582"/>
              <a:gd name="connsiteX1" fmla="*/ 3890064 w 11322738"/>
              <a:gd name="connsiteY1" fmla="*/ 4556964 h 4588582"/>
              <a:gd name="connsiteX2" fmla="*/ 3527452 w 11322738"/>
              <a:gd name="connsiteY2" fmla="*/ 4194352 h 4588582"/>
              <a:gd name="connsiteX3" fmla="*/ 3890064 w 11322738"/>
              <a:gd name="connsiteY3" fmla="*/ 3831740 h 4588582"/>
              <a:gd name="connsiteX4" fmla="*/ 4252676 w 11322738"/>
              <a:gd name="connsiteY4" fmla="*/ 4194352 h 4588582"/>
              <a:gd name="connsiteX0" fmla="*/ 4729 w 43256"/>
              <a:gd name="connsiteY0" fmla="*/ 26036 h 45555"/>
              <a:gd name="connsiteX1" fmla="*/ 2196 w 43256"/>
              <a:gd name="connsiteY1" fmla="*/ 25239 h 45555"/>
              <a:gd name="connsiteX2" fmla="*/ 6964 w 43256"/>
              <a:gd name="connsiteY2" fmla="*/ 34758 h 45555"/>
              <a:gd name="connsiteX3" fmla="*/ 5856 w 43256"/>
              <a:gd name="connsiteY3" fmla="*/ 35139 h 45555"/>
              <a:gd name="connsiteX4" fmla="*/ 16514 w 43256"/>
              <a:gd name="connsiteY4" fmla="*/ 38949 h 45555"/>
              <a:gd name="connsiteX5" fmla="*/ 15846 w 43256"/>
              <a:gd name="connsiteY5" fmla="*/ 37209 h 45555"/>
              <a:gd name="connsiteX6" fmla="*/ 28863 w 43256"/>
              <a:gd name="connsiteY6" fmla="*/ 34610 h 45555"/>
              <a:gd name="connsiteX7" fmla="*/ 28596 w 43256"/>
              <a:gd name="connsiteY7" fmla="*/ 36519 h 45555"/>
              <a:gd name="connsiteX8" fmla="*/ 38473 w 43256"/>
              <a:gd name="connsiteY8" fmla="*/ 32194 h 45555"/>
              <a:gd name="connsiteX9" fmla="*/ 39396 w 43256"/>
              <a:gd name="connsiteY9" fmla="*/ 34791 h 45555"/>
              <a:gd name="connsiteX10" fmla="*/ 41834 w 43256"/>
              <a:gd name="connsiteY10" fmla="*/ 15213 h 45555"/>
              <a:gd name="connsiteX11" fmla="*/ 40386 w 43256"/>
              <a:gd name="connsiteY11" fmla="*/ 17889 h 45555"/>
              <a:gd name="connsiteX12" fmla="*/ 38360 w 43256"/>
              <a:gd name="connsiteY12" fmla="*/ 5285 h 45555"/>
              <a:gd name="connsiteX13" fmla="*/ 38436 w 43256"/>
              <a:gd name="connsiteY13" fmla="*/ 6549 h 45555"/>
              <a:gd name="connsiteX14" fmla="*/ 29114 w 43256"/>
              <a:gd name="connsiteY14" fmla="*/ 3811 h 45555"/>
              <a:gd name="connsiteX15" fmla="*/ 29856 w 43256"/>
              <a:gd name="connsiteY15" fmla="*/ 2199 h 45555"/>
              <a:gd name="connsiteX16" fmla="*/ 22177 w 43256"/>
              <a:gd name="connsiteY16" fmla="*/ 4579 h 45555"/>
              <a:gd name="connsiteX17" fmla="*/ 22536 w 43256"/>
              <a:gd name="connsiteY17" fmla="*/ 3189 h 45555"/>
              <a:gd name="connsiteX18" fmla="*/ 14036 w 43256"/>
              <a:gd name="connsiteY18" fmla="*/ 5051 h 45555"/>
              <a:gd name="connsiteX19" fmla="*/ 15336 w 43256"/>
              <a:gd name="connsiteY19" fmla="*/ 6399 h 45555"/>
              <a:gd name="connsiteX20" fmla="*/ 4163 w 43256"/>
              <a:gd name="connsiteY20" fmla="*/ 15648 h 45555"/>
              <a:gd name="connsiteX21" fmla="*/ 3936 w 43256"/>
              <a:gd name="connsiteY21" fmla="*/ 14229 h 4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56" h="45555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6035" y="42202"/>
                  <a:pt x="23703" y="42965"/>
                </a:cubicBezTo>
                <a:cubicBezTo>
                  <a:pt x="20955" y="43864"/>
                  <a:pt x="18087" y="42332"/>
                  <a:pt x="16516" y="39125"/>
                </a:cubicBezTo>
                <a:cubicBezTo>
                  <a:pt x="12808" y="42169"/>
                  <a:pt x="7992" y="40458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11322738" h="4588582">
                <a:moveTo>
                  <a:pt x="3903800" y="4317163"/>
                </a:moveTo>
                <a:cubicBezTo>
                  <a:pt x="3903800" y="4383918"/>
                  <a:pt x="3849684" y="4438034"/>
                  <a:pt x="3782929" y="4438034"/>
                </a:cubicBezTo>
                <a:cubicBezTo>
                  <a:pt x="3716174" y="4438034"/>
                  <a:pt x="3662058" y="4383918"/>
                  <a:pt x="3662058" y="4317163"/>
                </a:cubicBezTo>
                <a:cubicBezTo>
                  <a:pt x="3662058" y="4250408"/>
                  <a:pt x="3716174" y="4196292"/>
                  <a:pt x="3782929" y="4196292"/>
                </a:cubicBezTo>
                <a:cubicBezTo>
                  <a:pt x="3849684" y="4196292"/>
                  <a:pt x="3903800" y="4250408"/>
                  <a:pt x="3903800" y="4317163"/>
                </a:cubicBezTo>
                <a:close/>
              </a:path>
              <a:path w="11322738" h="4588582">
                <a:moveTo>
                  <a:pt x="3998781" y="4346841"/>
                </a:moveTo>
                <a:cubicBezTo>
                  <a:pt x="3998781" y="4480351"/>
                  <a:pt x="3890550" y="4588582"/>
                  <a:pt x="3757040" y="4588582"/>
                </a:cubicBezTo>
                <a:cubicBezTo>
                  <a:pt x="3623530" y="4588582"/>
                  <a:pt x="3515299" y="4480351"/>
                  <a:pt x="3515299" y="4346841"/>
                </a:cubicBezTo>
                <a:cubicBezTo>
                  <a:pt x="3515299" y="4213331"/>
                  <a:pt x="3623530" y="4105100"/>
                  <a:pt x="3757040" y="4105100"/>
                </a:cubicBezTo>
                <a:cubicBezTo>
                  <a:pt x="3890550" y="4105100"/>
                  <a:pt x="3998781" y="4213331"/>
                  <a:pt x="3998781" y="4346841"/>
                </a:cubicBezTo>
                <a:close/>
              </a:path>
              <a:path w="11322738" h="4588582">
                <a:moveTo>
                  <a:pt x="4252676" y="4194352"/>
                </a:moveTo>
                <a:cubicBezTo>
                  <a:pt x="4252676" y="4394617"/>
                  <a:pt x="4090329" y="4556964"/>
                  <a:pt x="3890064" y="4556964"/>
                </a:cubicBezTo>
                <a:cubicBezTo>
                  <a:pt x="3689799" y="4556964"/>
                  <a:pt x="3527452" y="4394617"/>
                  <a:pt x="3527452" y="4194352"/>
                </a:cubicBezTo>
                <a:cubicBezTo>
                  <a:pt x="3527452" y="3994087"/>
                  <a:pt x="3689799" y="3831740"/>
                  <a:pt x="3890064" y="3831740"/>
                </a:cubicBezTo>
                <a:cubicBezTo>
                  <a:pt x="4090329" y="3831740"/>
                  <a:pt x="4252676" y="3994087"/>
                  <a:pt x="4252676" y="4194352"/>
                </a:cubicBezTo>
                <a:close/>
              </a:path>
              <a:path w="43256" h="45555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16514" y="38949"/>
                </a:moveTo>
                <a:cubicBezTo>
                  <a:pt x="16247" y="38403"/>
                  <a:pt x="16023" y="37820"/>
                  <a:pt x="15846" y="37209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8473" y="32194"/>
                </a:moveTo>
                <a:cubicBezTo>
                  <a:pt x="40477" y="33522"/>
                  <a:pt x="39414" y="31759"/>
                  <a:pt x="39396" y="34791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rgbClr val="00B0F0">
              <a:alpha val="39000"/>
            </a:srgbClr>
          </a:solidFill>
          <a:ln w="47625">
            <a:solidFill>
              <a:srgbClr val="00206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smtClean="0">
                <a:latin typeface="Monotype Corsiva" panose="03010101010201010101" pitchFamily="66" charset="0"/>
              </a:rPr>
              <a:t>     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Тема урока: </a:t>
            </a:r>
          </a:p>
          <a:p>
            <a:pPr marL="0" indent="0"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</a:t>
            </a:r>
            <a:r>
              <a:rPr lang="ru-RU" sz="6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«Как ухаживать за комнатными        </a:t>
            </a:r>
          </a:p>
          <a:p>
            <a:pPr marL="0" indent="0">
              <a:buNone/>
            </a:pPr>
            <a:r>
              <a:rPr lang="ru-RU" sz="6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        растениями»</a:t>
            </a:r>
            <a:endParaRPr lang="ru-RU" sz="6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70785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4880" y="2679065"/>
            <a:ext cx="8305800" cy="4351338"/>
          </a:xfrm>
          <a:prstGeom prst="ellipse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Я должен над цветами наклониться</a:t>
            </a:r>
          </a:p>
          <a:p>
            <a:pPr marL="0" indent="0">
              <a:buNone/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Не для того, чтоб рвать или срезать,</a:t>
            </a:r>
          </a:p>
          <a:p>
            <a:pPr marL="0" indent="0">
              <a:buNone/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А чтоб увидеть добрые их лица</a:t>
            </a:r>
          </a:p>
          <a:p>
            <a:pPr marL="0" indent="0">
              <a:buNone/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И доброе лицо им показать.</a:t>
            </a:r>
          </a:p>
          <a:p>
            <a:pPr marL="0" indent="0">
              <a:buNone/>
            </a:pPr>
            <a:r>
              <a:rPr lang="ru-RU" sz="3000" b="1" i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                                С</a:t>
            </a:r>
            <a:r>
              <a:rPr lang="ru-RU" sz="3000" b="1" i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. </a:t>
            </a:r>
            <a:r>
              <a:rPr lang="ru-RU" sz="3000" b="1" i="1" dirty="0" err="1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Вургун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4744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" y="408947"/>
            <a:ext cx="11004550" cy="550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06511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2572" y="624110"/>
            <a:ext cx="6677342" cy="6677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38519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954" y="624110"/>
            <a:ext cx="6198573" cy="4648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75" r="26197"/>
          <a:stretch/>
        </p:blipFill>
        <p:spPr>
          <a:xfrm>
            <a:off x="7025640" y="624110"/>
            <a:ext cx="4861561" cy="592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245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4451" y="1402493"/>
            <a:ext cx="5555629" cy="33708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31" y="1024414"/>
            <a:ext cx="6450720" cy="449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618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876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7854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Другая 4">
      <a:dk1>
        <a:srgbClr val="FFFFFF"/>
      </a:dk1>
      <a:lt1>
        <a:srgbClr val="F9D3EF"/>
      </a:lt1>
      <a:dk2>
        <a:srgbClr val="66FF65"/>
      </a:dk2>
      <a:lt2>
        <a:srgbClr val="FBE4F5"/>
      </a:lt2>
      <a:accent1>
        <a:srgbClr val="00FF00"/>
      </a:accent1>
      <a:accent2>
        <a:srgbClr val="00FF00"/>
      </a:accent2>
      <a:accent3>
        <a:srgbClr val="FBEF59"/>
      </a:accent3>
      <a:accent4>
        <a:srgbClr val="FFFF00"/>
      </a:accent4>
      <a:accent5>
        <a:srgbClr val="FBEF59"/>
      </a:accent5>
      <a:accent6>
        <a:srgbClr val="00FF00"/>
      </a:accent6>
      <a:hlink>
        <a:srgbClr val="FFFF65"/>
      </a:hlink>
      <a:folHlink>
        <a:srgbClr val="FFFF00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439</TotalTime>
  <Words>48</Words>
  <Application>Microsoft Office PowerPoint</Application>
  <PresentationFormat>Произвольный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Легкий дым</vt:lpstr>
      <vt:lpstr> Утро наступило.  Солнышко смеется,  Потому что вместе нам   Весело живется.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Алсу</cp:lastModifiedBy>
  <cp:revision>6</cp:revision>
  <dcterms:created xsi:type="dcterms:W3CDTF">2016-10-24T20:26:31Z</dcterms:created>
  <dcterms:modified xsi:type="dcterms:W3CDTF">2017-10-01T12:13:03Z</dcterms:modified>
</cp:coreProperties>
</file>